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ry Hyndman" initials="GH" lastIdx="1" clrIdx="0">
    <p:extLst>
      <p:ext uri="{19B8F6BF-5375-455C-9EA6-DF929625EA0E}">
        <p15:presenceInfo xmlns:p15="http://schemas.microsoft.com/office/powerpoint/2012/main" userId="S-1-5-21-1229272821-2025429265-725345543-274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2563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yleigh Sergeant" userId="cc18e499-a961-4d25-af8e-b83d3b0f579d" providerId="ADAL" clId="{3C9C9B2A-335C-400E-B3B3-663917D5E70A}"/>
    <pc:docChg chg="modSld">
      <pc:chgData name="Kayleigh Sergeant" userId="cc18e499-a961-4d25-af8e-b83d3b0f579d" providerId="ADAL" clId="{3C9C9B2A-335C-400E-B3B3-663917D5E70A}" dt="2023-08-14T08:08:58.848" v="21" actId="14100"/>
      <pc:docMkLst>
        <pc:docMk/>
      </pc:docMkLst>
      <pc:sldChg chg="modSp mod">
        <pc:chgData name="Kayleigh Sergeant" userId="cc18e499-a961-4d25-af8e-b83d3b0f579d" providerId="ADAL" clId="{3C9C9B2A-335C-400E-B3B3-663917D5E70A}" dt="2023-08-14T08:08:58.848" v="21" actId="14100"/>
        <pc:sldMkLst>
          <pc:docMk/>
          <pc:sldMk cId="0" sldId="256"/>
        </pc:sldMkLst>
        <pc:spChg chg="mod">
          <ac:chgData name="Kayleigh Sergeant" userId="cc18e499-a961-4d25-af8e-b83d3b0f579d" providerId="ADAL" clId="{3C9C9B2A-335C-400E-B3B3-663917D5E70A}" dt="2023-08-14T08:08:58.848" v="21" actId="14100"/>
          <ac:spMkLst>
            <pc:docMk/>
            <pc:sldMk cId="0" sldId="256"/>
            <ac:spMk id="6" creationId="{00000000-0000-0000-0000-000000000000}"/>
          </ac:spMkLst>
        </pc:spChg>
        <pc:spChg chg="mod">
          <ac:chgData name="Kayleigh Sergeant" userId="cc18e499-a961-4d25-af8e-b83d3b0f579d" providerId="ADAL" clId="{3C9C9B2A-335C-400E-B3B3-663917D5E70A}" dt="2023-08-14T08:08:34.366" v="5" actId="20577"/>
          <ac:spMkLst>
            <pc:docMk/>
            <pc:sldMk cId="0" sldId="256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8/14/2023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6163" y="10175242"/>
            <a:ext cx="6527563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r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Sense College</a:t>
            </a:r>
            <a:r>
              <a:rPr lang="en-GB" sz="1000" spc="-5" dirty="0">
                <a:latin typeface="Arial"/>
                <a:cs typeface="Arial"/>
              </a:rPr>
              <a:t> Loughborough</a:t>
            </a:r>
            <a:r>
              <a:rPr sz="1000" spc="-5" dirty="0">
                <a:latin typeface="Arial"/>
                <a:cs typeface="Arial"/>
              </a:rPr>
              <a:t> – Dealing with Potential Bullying – Appendix 3 - Process Flowchart – </a:t>
            </a:r>
            <a:r>
              <a:rPr sz="1000" dirty="0">
                <a:latin typeface="Arial"/>
                <a:cs typeface="Arial"/>
              </a:rPr>
              <a:t>v</a:t>
            </a:r>
            <a:r>
              <a:rPr lang="en-GB" sz="1000" dirty="0">
                <a:latin typeface="Arial"/>
                <a:cs typeface="Arial"/>
              </a:rPr>
              <a:t>4</a:t>
            </a:r>
            <a:r>
              <a:rPr sz="1000" dirty="0">
                <a:latin typeface="Arial"/>
                <a:cs typeface="Arial"/>
              </a:rPr>
              <a:t> </a:t>
            </a:r>
            <a:r>
              <a:rPr lang="en-GB" sz="1000" dirty="0">
                <a:latin typeface="Arial"/>
                <a:cs typeface="Arial"/>
              </a:rPr>
              <a:t>August 2023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416163" y="245299"/>
            <a:ext cx="1416843" cy="50577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886710" y="867155"/>
            <a:ext cx="1776730" cy="1056005"/>
          </a:xfrm>
          <a:custGeom>
            <a:avLst/>
            <a:gdLst/>
            <a:ahLst/>
            <a:cxnLst/>
            <a:rect l="l" t="t" r="r" b="b"/>
            <a:pathLst>
              <a:path w="1776729" h="1056005">
                <a:moveTo>
                  <a:pt x="1776729" y="0"/>
                </a:moveTo>
                <a:lnTo>
                  <a:pt x="0" y="0"/>
                </a:lnTo>
                <a:lnTo>
                  <a:pt x="355345" y="1056004"/>
                </a:lnTo>
                <a:lnTo>
                  <a:pt x="1421384" y="1056004"/>
                </a:lnTo>
                <a:lnTo>
                  <a:pt x="1776729" y="0"/>
                </a:lnTo>
                <a:close/>
              </a:path>
            </a:pathLst>
          </a:custGeom>
          <a:solidFill>
            <a:srgbClr val="FBD4B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886710" y="867155"/>
            <a:ext cx="1776730" cy="1056005"/>
          </a:xfrm>
          <a:custGeom>
            <a:avLst/>
            <a:gdLst/>
            <a:ahLst/>
            <a:cxnLst/>
            <a:rect l="l" t="t" r="r" b="b"/>
            <a:pathLst>
              <a:path w="1776729" h="1056005">
                <a:moveTo>
                  <a:pt x="0" y="0"/>
                </a:moveTo>
                <a:lnTo>
                  <a:pt x="1776729" y="0"/>
                </a:lnTo>
                <a:lnTo>
                  <a:pt x="1421384" y="1056004"/>
                </a:lnTo>
                <a:lnTo>
                  <a:pt x="355345" y="1056004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006904" y="427735"/>
            <a:ext cx="5283785" cy="12528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latin typeface="Arial"/>
                <a:cs typeface="Arial"/>
              </a:rPr>
              <a:t>Sense College</a:t>
            </a:r>
            <a:r>
              <a:rPr lang="en-GB" sz="1200" spc="-5" dirty="0">
                <a:latin typeface="Arial"/>
                <a:cs typeface="Arial"/>
              </a:rPr>
              <a:t> Loughborough</a:t>
            </a:r>
            <a:r>
              <a:rPr sz="1200" spc="-5" dirty="0">
                <a:latin typeface="Arial"/>
                <a:cs typeface="Arial"/>
              </a:rPr>
              <a:t> </a:t>
            </a:r>
            <a:r>
              <a:rPr sz="1200" dirty="0">
                <a:latin typeface="Arial"/>
                <a:cs typeface="Arial"/>
              </a:rPr>
              <a:t>– </a:t>
            </a:r>
            <a:r>
              <a:rPr sz="1200" spc="-5" dirty="0">
                <a:latin typeface="Arial"/>
                <a:cs typeface="Arial"/>
              </a:rPr>
              <a:t>Dealing with Potential Bullying </a:t>
            </a:r>
            <a:r>
              <a:rPr sz="1200" dirty="0">
                <a:latin typeface="Arial"/>
                <a:cs typeface="Arial"/>
              </a:rPr>
              <a:t>– </a:t>
            </a:r>
            <a:r>
              <a:rPr sz="1200" spc="-5" dirty="0">
                <a:latin typeface="Arial"/>
                <a:cs typeface="Arial"/>
              </a:rPr>
              <a:t>Process</a:t>
            </a:r>
            <a:r>
              <a:rPr sz="1200" spc="125" dirty="0">
                <a:latin typeface="Arial"/>
                <a:cs typeface="Arial"/>
              </a:rPr>
              <a:t> </a:t>
            </a:r>
            <a:r>
              <a:rPr sz="1200" spc="-5" dirty="0">
                <a:latin typeface="Arial"/>
                <a:cs typeface="Arial"/>
              </a:rPr>
              <a:t>Flowchart</a:t>
            </a:r>
            <a:endParaRPr sz="12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800" dirty="0">
              <a:latin typeface="Arial"/>
              <a:cs typeface="Arial"/>
            </a:endParaRPr>
          </a:p>
          <a:p>
            <a:pPr marL="1096645" marR="2776855" algn="ctr">
              <a:lnSpc>
                <a:spcPct val="110300"/>
              </a:lnSpc>
            </a:pPr>
            <a:r>
              <a:rPr sz="1200" b="1" dirty="0">
                <a:latin typeface="Arial"/>
                <a:cs typeface="Arial"/>
              </a:rPr>
              <a:t>All</a:t>
            </a:r>
            <a:r>
              <a:rPr sz="1200" b="1" spc="5" dirty="0">
                <a:latin typeface="Arial"/>
                <a:cs typeface="Arial"/>
              </a:rPr>
              <a:t>e</a:t>
            </a:r>
            <a:r>
              <a:rPr sz="1200" b="1" dirty="0">
                <a:latin typeface="Arial"/>
                <a:cs typeface="Arial"/>
              </a:rPr>
              <a:t>gation  or     suspicion  of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bullying</a:t>
            </a:r>
            <a:endParaRPr sz="1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936876" y="5202031"/>
            <a:ext cx="1943100" cy="745076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GB" sz="1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Principal </a:t>
            </a:r>
            <a:endParaRPr lang="en-GB" sz="1400" b="1" dirty="0"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14000"/>
              </a:lnSpc>
            </a:pPr>
            <a:r>
              <a:rPr lang="en-GB" sz="1400" b="1" dirty="0">
                <a:effectLst/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(Designated Safeguarding Leads)</a:t>
            </a:r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6430" y="4917820"/>
            <a:ext cx="1571625" cy="668709"/>
          </a:xfrm>
          <a:prstGeom prst="rect">
            <a:avLst/>
          </a:prstGeom>
          <a:ln w="9525">
            <a:solidFill>
              <a:srgbClr val="000000"/>
            </a:solidFill>
          </a:ln>
        </p:spPr>
        <p:txBody>
          <a:bodyPr vert="horz" wrap="square" lIns="0" tIns="23495" rIns="0" bIns="0" rtlCol="0">
            <a:spAutoFit/>
          </a:bodyPr>
          <a:lstStyle/>
          <a:p>
            <a:pPr marL="99060" marR="92075" indent="-635" algn="ctr">
              <a:lnSpc>
                <a:spcPct val="110100"/>
              </a:lnSpc>
              <a:spcBef>
                <a:spcPts val="185"/>
              </a:spcBef>
            </a:pPr>
            <a:endParaRPr lang="en-GB" sz="1200" b="1" spc="-5" dirty="0">
              <a:latin typeface="Arial"/>
              <a:cs typeface="Arial"/>
            </a:endParaRPr>
          </a:p>
          <a:p>
            <a:pPr marL="99060" marR="92075" indent="-635" algn="ctr">
              <a:lnSpc>
                <a:spcPct val="110100"/>
              </a:lnSpc>
              <a:spcBef>
                <a:spcPts val="185"/>
              </a:spcBef>
            </a:pPr>
            <a:r>
              <a:rPr lang="en-GB" sz="1200" b="1" spc="-5" dirty="0">
                <a:latin typeface="Arial"/>
                <a:cs typeface="Arial"/>
              </a:rPr>
              <a:t>Pathway </a:t>
            </a:r>
            <a:r>
              <a:rPr sz="1200" b="1" spc="-5" dirty="0">
                <a:latin typeface="Arial"/>
                <a:cs typeface="Arial"/>
              </a:rPr>
              <a:t>Lead</a:t>
            </a:r>
            <a:endParaRPr lang="en-GB" sz="1200" b="1" spc="-5" dirty="0">
              <a:latin typeface="Arial"/>
              <a:cs typeface="Arial"/>
            </a:endParaRPr>
          </a:p>
          <a:p>
            <a:pPr marL="99060" marR="92075" indent="-635" algn="ctr">
              <a:lnSpc>
                <a:spcPct val="110100"/>
              </a:lnSpc>
              <a:spcBef>
                <a:spcPts val="185"/>
              </a:spcBef>
            </a:pPr>
            <a:endParaRPr sz="1200" dirty="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654040" y="6278625"/>
            <a:ext cx="1110615" cy="1112520"/>
          </a:xfrm>
          <a:custGeom>
            <a:avLst/>
            <a:gdLst/>
            <a:ahLst/>
            <a:cxnLst/>
            <a:rect l="l" t="t" r="r" b="b"/>
            <a:pathLst>
              <a:path w="1110615" h="1112520">
                <a:moveTo>
                  <a:pt x="0" y="185038"/>
                </a:moveTo>
                <a:lnTo>
                  <a:pt x="6615" y="135834"/>
                </a:lnTo>
                <a:lnTo>
                  <a:pt x="25282" y="91628"/>
                </a:lnTo>
                <a:lnTo>
                  <a:pt x="54229" y="54181"/>
                </a:lnTo>
                <a:lnTo>
                  <a:pt x="91684" y="25254"/>
                </a:lnTo>
                <a:lnTo>
                  <a:pt x="135878" y="6606"/>
                </a:lnTo>
                <a:lnTo>
                  <a:pt x="185038" y="0"/>
                </a:lnTo>
                <a:lnTo>
                  <a:pt x="925449" y="0"/>
                </a:lnTo>
                <a:lnTo>
                  <a:pt x="974663" y="6606"/>
                </a:lnTo>
                <a:lnTo>
                  <a:pt x="1018892" y="25254"/>
                </a:lnTo>
                <a:lnTo>
                  <a:pt x="1056370" y="54181"/>
                </a:lnTo>
                <a:lnTo>
                  <a:pt x="1085327" y="91628"/>
                </a:lnTo>
                <a:lnTo>
                  <a:pt x="1103998" y="135834"/>
                </a:lnTo>
                <a:lnTo>
                  <a:pt x="1110614" y="185038"/>
                </a:lnTo>
                <a:lnTo>
                  <a:pt x="1110614" y="927354"/>
                </a:lnTo>
                <a:lnTo>
                  <a:pt x="1103998" y="976558"/>
                </a:lnTo>
                <a:lnTo>
                  <a:pt x="1085327" y="1020764"/>
                </a:lnTo>
                <a:lnTo>
                  <a:pt x="1056370" y="1058211"/>
                </a:lnTo>
                <a:lnTo>
                  <a:pt x="1018892" y="1087138"/>
                </a:lnTo>
                <a:lnTo>
                  <a:pt x="974663" y="1105786"/>
                </a:lnTo>
                <a:lnTo>
                  <a:pt x="925449" y="1112393"/>
                </a:lnTo>
                <a:lnTo>
                  <a:pt x="185038" y="1112393"/>
                </a:lnTo>
                <a:lnTo>
                  <a:pt x="135878" y="1105786"/>
                </a:lnTo>
                <a:lnTo>
                  <a:pt x="91684" y="1087138"/>
                </a:lnTo>
                <a:lnTo>
                  <a:pt x="54229" y="1058211"/>
                </a:lnTo>
                <a:lnTo>
                  <a:pt x="25282" y="1020764"/>
                </a:lnTo>
                <a:lnTo>
                  <a:pt x="6615" y="976558"/>
                </a:lnTo>
                <a:lnTo>
                  <a:pt x="0" y="927354"/>
                </a:lnTo>
                <a:lnTo>
                  <a:pt x="0" y="185038"/>
                </a:lnTo>
                <a:close/>
              </a:path>
            </a:pathLst>
          </a:custGeom>
          <a:ln w="9525">
            <a:solidFill>
              <a:srgbClr val="F9C09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869685" y="6337782"/>
            <a:ext cx="680720" cy="9696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8270" marR="5715" indent="-114300">
              <a:lnSpc>
                <a:spcPct val="110700"/>
              </a:lnSpc>
              <a:spcBef>
                <a:spcPts val="100"/>
              </a:spcBef>
            </a:pPr>
            <a:r>
              <a:rPr sz="1400" b="1" spc="-10" dirty="0">
                <a:solidFill>
                  <a:srgbClr val="FFC000"/>
                </a:solidFill>
                <a:latin typeface="Arial"/>
                <a:cs typeface="Arial"/>
              </a:rPr>
              <a:t>M</a:t>
            </a:r>
            <a:r>
              <a:rPr sz="1400" b="1" dirty="0">
                <a:solidFill>
                  <a:srgbClr val="FFC000"/>
                </a:solidFill>
                <a:latin typeface="Arial"/>
                <a:cs typeface="Arial"/>
              </a:rPr>
              <a:t>o</a:t>
            </a:r>
            <a:r>
              <a:rPr sz="1400" b="1" spc="-10" dirty="0">
                <a:solidFill>
                  <a:srgbClr val="FFC000"/>
                </a:solidFill>
                <a:latin typeface="Arial"/>
                <a:cs typeface="Arial"/>
              </a:rPr>
              <a:t>n</a:t>
            </a:r>
            <a:r>
              <a:rPr sz="1400" b="1" dirty="0">
                <a:solidFill>
                  <a:srgbClr val="FFC000"/>
                </a:solidFill>
                <a:latin typeface="Arial"/>
                <a:cs typeface="Arial"/>
              </a:rPr>
              <a:t>i</a:t>
            </a:r>
            <a:r>
              <a:rPr sz="1400" b="1" spc="-15" dirty="0">
                <a:solidFill>
                  <a:srgbClr val="FFC000"/>
                </a:solidFill>
                <a:latin typeface="Arial"/>
                <a:cs typeface="Arial"/>
              </a:rPr>
              <a:t>t</a:t>
            </a:r>
            <a:r>
              <a:rPr sz="1400" b="1" dirty="0">
                <a:solidFill>
                  <a:srgbClr val="FFC000"/>
                </a:solidFill>
                <a:latin typeface="Arial"/>
                <a:cs typeface="Arial"/>
              </a:rPr>
              <a:t>or  Case</a:t>
            </a:r>
            <a:endParaRPr sz="1400" dirty="0">
              <a:latin typeface="Arial"/>
              <a:cs typeface="Arial"/>
            </a:endParaRPr>
          </a:p>
          <a:p>
            <a:pPr marL="146685" marR="5080" indent="-134620">
              <a:lnSpc>
                <a:spcPct val="110000"/>
              </a:lnSpc>
              <a:spcBef>
                <a:spcPts val="1070"/>
              </a:spcBef>
            </a:pPr>
            <a:r>
              <a:rPr sz="1000" b="1" spc="-5" dirty="0">
                <a:solidFill>
                  <a:srgbClr val="FFC000"/>
                </a:solidFill>
                <a:latin typeface="Arial"/>
                <a:cs typeface="Arial"/>
              </a:rPr>
              <a:t>For</a:t>
            </a:r>
            <a:r>
              <a:rPr sz="1000" b="1" spc="-70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FFC000"/>
                </a:solidFill>
                <a:latin typeface="Arial"/>
                <a:cs typeface="Arial"/>
              </a:rPr>
              <a:t>agreed  period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33600" y="6400545"/>
            <a:ext cx="0" cy="1409700"/>
          </a:xfrm>
          <a:custGeom>
            <a:avLst/>
            <a:gdLst/>
            <a:ahLst/>
            <a:cxnLst/>
            <a:rect l="l" t="t" r="r" b="b"/>
            <a:pathLst>
              <a:path h="1409700">
                <a:moveTo>
                  <a:pt x="0" y="0"/>
                </a:moveTo>
                <a:lnTo>
                  <a:pt x="0" y="1409700"/>
                </a:lnTo>
              </a:path>
            </a:pathLst>
          </a:custGeom>
          <a:ln w="9525">
            <a:solidFill>
              <a:srgbClr val="B3A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0080" y="6400545"/>
            <a:ext cx="1706880" cy="1409700"/>
          </a:xfrm>
          <a:custGeom>
            <a:avLst/>
            <a:gdLst/>
            <a:ahLst/>
            <a:cxnLst/>
            <a:rect l="l" t="t" r="r" b="b"/>
            <a:pathLst>
              <a:path w="1706880" h="1409700">
                <a:moveTo>
                  <a:pt x="0" y="1409700"/>
                </a:moveTo>
                <a:lnTo>
                  <a:pt x="1706880" y="1409700"/>
                </a:lnTo>
                <a:lnTo>
                  <a:pt x="1706880" y="0"/>
                </a:lnTo>
                <a:lnTo>
                  <a:pt x="0" y="0"/>
                </a:lnTo>
                <a:lnTo>
                  <a:pt x="0" y="1409700"/>
                </a:lnTo>
                <a:close/>
              </a:path>
            </a:pathLst>
          </a:custGeom>
          <a:ln w="9525">
            <a:solidFill>
              <a:srgbClr val="B3A1C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853439" y="6400545"/>
            <a:ext cx="1280160" cy="1409700"/>
          </a:xfrm>
          <a:prstGeom prst="rect">
            <a:avLst/>
          </a:prstGeom>
          <a:ln w="9525">
            <a:solidFill>
              <a:srgbClr val="B3A1C6"/>
            </a:solidFill>
          </a:ln>
        </p:spPr>
        <p:txBody>
          <a:bodyPr vert="horz" wrap="square" lIns="0" tIns="571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400">
              <a:latin typeface="Times New Roman"/>
              <a:cs typeface="Times New Roman"/>
            </a:endParaRPr>
          </a:p>
          <a:p>
            <a:pPr marL="118745" marR="109855" indent="278765">
              <a:lnSpc>
                <a:spcPct val="110400"/>
              </a:lnSpc>
              <a:spcBef>
                <a:spcPts val="5"/>
              </a:spcBef>
            </a:pPr>
            <a:r>
              <a:rPr sz="1200" b="1" dirty="0">
                <a:solidFill>
                  <a:srgbClr val="5F4879"/>
                </a:solidFill>
                <a:latin typeface="Arial"/>
                <a:cs typeface="Arial"/>
              </a:rPr>
              <a:t>Follow  </a:t>
            </a:r>
            <a:r>
              <a:rPr sz="1200" b="1" spc="-5" dirty="0">
                <a:solidFill>
                  <a:srgbClr val="5F4879"/>
                </a:solidFill>
                <a:latin typeface="Arial"/>
                <a:cs typeface="Arial"/>
              </a:rPr>
              <a:t>Sense</a:t>
            </a:r>
            <a:r>
              <a:rPr sz="1200" b="1" spc="-50" dirty="0">
                <a:solidFill>
                  <a:srgbClr val="5F4879"/>
                </a:solidFill>
                <a:latin typeface="Arial"/>
                <a:cs typeface="Arial"/>
              </a:rPr>
              <a:t> </a:t>
            </a:r>
            <a:r>
              <a:rPr sz="1200" b="1" spc="-5" dirty="0">
                <a:solidFill>
                  <a:srgbClr val="5F4879"/>
                </a:solidFill>
                <a:latin typeface="Arial"/>
                <a:cs typeface="Arial"/>
              </a:rPr>
              <a:t>College  Anti-bullying</a:t>
            </a:r>
            <a:endParaRPr sz="1200">
              <a:latin typeface="Arial"/>
              <a:cs typeface="Arial"/>
            </a:endParaRPr>
          </a:p>
          <a:p>
            <a:pPr marL="262255">
              <a:lnSpc>
                <a:spcPct val="100000"/>
              </a:lnSpc>
              <a:spcBef>
                <a:spcPts val="140"/>
              </a:spcBef>
            </a:pPr>
            <a:r>
              <a:rPr sz="1200" b="1" dirty="0">
                <a:solidFill>
                  <a:srgbClr val="5F4879"/>
                </a:solidFill>
                <a:latin typeface="Arial"/>
                <a:cs typeface="Arial"/>
              </a:rPr>
              <a:t>Procedure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931795" y="7230617"/>
            <a:ext cx="1791970" cy="1740535"/>
          </a:xfrm>
          <a:custGeom>
            <a:avLst/>
            <a:gdLst/>
            <a:ahLst/>
            <a:cxnLst/>
            <a:rect l="l" t="t" r="r" b="b"/>
            <a:pathLst>
              <a:path w="1791970" h="1740534">
                <a:moveTo>
                  <a:pt x="0" y="0"/>
                </a:moveTo>
                <a:lnTo>
                  <a:pt x="1791462" y="0"/>
                </a:lnTo>
                <a:lnTo>
                  <a:pt x="1791462" y="1396491"/>
                </a:lnTo>
                <a:lnTo>
                  <a:pt x="1735486" y="1397208"/>
                </a:lnTo>
                <a:lnTo>
                  <a:pt x="1681841" y="1399307"/>
                </a:lnTo>
                <a:lnTo>
                  <a:pt x="1630421" y="1402710"/>
                </a:lnTo>
                <a:lnTo>
                  <a:pt x="1581124" y="1407339"/>
                </a:lnTo>
                <a:lnTo>
                  <a:pt x="1533845" y="1413118"/>
                </a:lnTo>
                <a:lnTo>
                  <a:pt x="1488482" y="1419968"/>
                </a:lnTo>
                <a:lnTo>
                  <a:pt x="1444930" y="1427811"/>
                </a:lnTo>
                <a:lnTo>
                  <a:pt x="1403087" y="1436571"/>
                </a:lnTo>
                <a:lnTo>
                  <a:pt x="1362848" y="1446169"/>
                </a:lnTo>
                <a:lnTo>
                  <a:pt x="1324111" y="1456528"/>
                </a:lnTo>
                <a:lnTo>
                  <a:pt x="1286771" y="1467570"/>
                </a:lnTo>
                <a:lnTo>
                  <a:pt x="1215870" y="1491394"/>
                </a:lnTo>
                <a:lnTo>
                  <a:pt x="1149318" y="1517018"/>
                </a:lnTo>
                <a:lnTo>
                  <a:pt x="1086286" y="1543823"/>
                </a:lnTo>
                <a:lnTo>
                  <a:pt x="1025945" y="1571187"/>
                </a:lnTo>
                <a:lnTo>
                  <a:pt x="967468" y="1598490"/>
                </a:lnTo>
                <a:lnTo>
                  <a:pt x="938669" y="1611923"/>
                </a:lnTo>
                <a:lnTo>
                  <a:pt x="881435" y="1637969"/>
                </a:lnTo>
                <a:lnTo>
                  <a:pt x="823993" y="1662399"/>
                </a:lnTo>
                <a:lnTo>
                  <a:pt x="765516" y="1684595"/>
                </a:lnTo>
                <a:lnTo>
                  <a:pt x="705175" y="1703933"/>
                </a:lnTo>
                <a:lnTo>
                  <a:pt x="642143" y="1719795"/>
                </a:lnTo>
                <a:lnTo>
                  <a:pt x="575591" y="1731557"/>
                </a:lnTo>
                <a:lnTo>
                  <a:pt x="504690" y="1738601"/>
                </a:lnTo>
                <a:lnTo>
                  <a:pt x="428613" y="1740303"/>
                </a:lnTo>
                <a:lnTo>
                  <a:pt x="388374" y="1738958"/>
                </a:lnTo>
                <a:lnTo>
                  <a:pt x="346531" y="1736044"/>
                </a:lnTo>
                <a:lnTo>
                  <a:pt x="302979" y="1731485"/>
                </a:lnTo>
                <a:lnTo>
                  <a:pt x="257616" y="1725202"/>
                </a:lnTo>
                <a:lnTo>
                  <a:pt x="210337" y="1717119"/>
                </a:lnTo>
                <a:lnTo>
                  <a:pt x="161040" y="1707157"/>
                </a:lnTo>
                <a:lnTo>
                  <a:pt x="109620" y="1695239"/>
                </a:lnTo>
                <a:lnTo>
                  <a:pt x="55975" y="1681287"/>
                </a:lnTo>
                <a:lnTo>
                  <a:pt x="0" y="1665223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79369" y="7049642"/>
            <a:ext cx="1779270" cy="1415415"/>
          </a:xfrm>
          <a:custGeom>
            <a:avLst/>
            <a:gdLst/>
            <a:ahLst/>
            <a:cxnLst/>
            <a:rect l="l" t="t" r="r" b="b"/>
            <a:pathLst>
              <a:path w="1779270" h="1415415">
                <a:moveTo>
                  <a:pt x="0" y="180974"/>
                </a:moveTo>
                <a:lnTo>
                  <a:pt x="0" y="0"/>
                </a:lnTo>
                <a:lnTo>
                  <a:pt x="1779143" y="0"/>
                </a:lnTo>
                <a:lnTo>
                  <a:pt x="1779143" y="1405254"/>
                </a:lnTo>
                <a:lnTo>
                  <a:pt x="1729505" y="1406763"/>
                </a:lnTo>
                <a:lnTo>
                  <a:pt x="1686179" y="1410080"/>
                </a:lnTo>
                <a:lnTo>
                  <a:pt x="1655520" y="1413398"/>
                </a:lnTo>
                <a:lnTo>
                  <a:pt x="1643888" y="1414906"/>
                </a:lnTo>
              </a:path>
            </a:pathLst>
          </a:custGeom>
          <a:ln w="9525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218052" y="6872858"/>
            <a:ext cx="1795145" cy="1408430"/>
          </a:xfrm>
          <a:custGeom>
            <a:avLst/>
            <a:gdLst/>
            <a:ahLst/>
            <a:cxnLst/>
            <a:rect l="l" t="t" r="r" b="b"/>
            <a:pathLst>
              <a:path w="1795145" h="1408429">
                <a:moveTo>
                  <a:pt x="0" y="176784"/>
                </a:moveTo>
                <a:lnTo>
                  <a:pt x="0" y="0"/>
                </a:lnTo>
                <a:lnTo>
                  <a:pt x="1794637" y="0"/>
                </a:lnTo>
                <a:lnTo>
                  <a:pt x="1794637" y="1400937"/>
                </a:lnTo>
                <a:lnTo>
                  <a:pt x="1738024" y="1402087"/>
                </a:lnTo>
                <a:lnTo>
                  <a:pt x="1688639" y="1404620"/>
                </a:lnTo>
                <a:lnTo>
                  <a:pt x="1653708" y="1407152"/>
                </a:lnTo>
                <a:lnTo>
                  <a:pt x="1640459" y="1408302"/>
                </a:lnTo>
              </a:path>
            </a:pathLst>
          </a:custGeom>
          <a:ln w="9525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3168523" y="7242429"/>
            <a:ext cx="1321435" cy="4279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6884" marR="5080" indent="-464820">
              <a:lnSpc>
                <a:spcPct val="11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00AF50"/>
                </a:solidFill>
                <a:latin typeface="Arial"/>
                <a:cs typeface="Arial"/>
              </a:rPr>
              <a:t>Documentation</a:t>
            </a:r>
            <a:r>
              <a:rPr sz="1200" b="1" spc="-4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200" b="1" dirty="0">
                <a:solidFill>
                  <a:srgbClr val="00AF50"/>
                </a:solidFill>
                <a:latin typeface="Arial"/>
                <a:cs typeface="Arial"/>
              </a:rPr>
              <a:t>of  Case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62426" y="7773161"/>
            <a:ext cx="1330325" cy="629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indent="43815" algn="ctr">
              <a:lnSpc>
                <a:spcPct val="110000"/>
              </a:lnSpc>
              <a:spcBef>
                <a:spcPts val="100"/>
              </a:spcBef>
            </a:pPr>
            <a:r>
              <a:rPr sz="1200" spc="-5" dirty="0">
                <a:solidFill>
                  <a:srgbClr val="00AF50"/>
                </a:solidFill>
                <a:latin typeface="Arial"/>
                <a:cs typeface="Arial"/>
              </a:rPr>
              <a:t>in compliance with  </a:t>
            </a:r>
            <a:r>
              <a:rPr sz="1200" dirty="0">
                <a:solidFill>
                  <a:srgbClr val="00AF50"/>
                </a:solidFill>
                <a:latin typeface="Arial"/>
                <a:cs typeface="Arial"/>
              </a:rPr>
              <a:t>GDPR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</a:rPr>
              <a:t>Policies</a:t>
            </a:r>
            <a:r>
              <a:rPr sz="1200" spc="-65" dirty="0">
                <a:solidFill>
                  <a:srgbClr val="00AF5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00AF50"/>
                </a:solidFill>
                <a:latin typeface="Arial"/>
                <a:cs typeface="Arial"/>
              </a:rPr>
              <a:t>and  Procedures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96364" y="5674740"/>
            <a:ext cx="76200" cy="725170"/>
          </a:xfrm>
          <a:custGeom>
            <a:avLst/>
            <a:gdLst/>
            <a:ahLst/>
            <a:cxnLst/>
            <a:rect l="l" t="t" r="r" b="b"/>
            <a:pathLst>
              <a:path w="76200" h="725170">
                <a:moveTo>
                  <a:pt x="33273" y="648842"/>
                </a:moveTo>
                <a:lnTo>
                  <a:pt x="0" y="648842"/>
                </a:lnTo>
                <a:lnTo>
                  <a:pt x="38100" y="725042"/>
                </a:lnTo>
                <a:lnTo>
                  <a:pt x="69850" y="661542"/>
                </a:lnTo>
                <a:lnTo>
                  <a:pt x="33273" y="661542"/>
                </a:lnTo>
                <a:lnTo>
                  <a:pt x="33273" y="648842"/>
                </a:lnTo>
                <a:close/>
              </a:path>
              <a:path w="76200" h="725170">
                <a:moveTo>
                  <a:pt x="42798" y="0"/>
                </a:moveTo>
                <a:lnTo>
                  <a:pt x="33273" y="0"/>
                </a:lnTo>
                <a:lnTo>
                  <a:pt x="33273" y="661542"/>
                </a:lnTo>
                <a:lnTo>
                  <a:pt x="42798" y="661542"/>
                </a:lnTo>
                <a:lnTo>
                  <a:pt x="42798" y="0"/>
                </a:lnTo>
                <a:close/>
              </a:path>
              <a:path w="76200" h="725170">
                <a:moveTo>
                  <a:pt x="76200" y="648842"/>
                </a:moveTo>
                <a:lnTo>
                  <a:pt x="42798" y="648842"/>
                </a:lnTo>
                <a:lnTo>
                  <a:pt x="42798" y="661542"/>
                </a:lnTo>
                <a:lnTo>
                  <a:pt x="69850" y="661542"/>
                </a:lnTo>
                <a:lnTo>
                  <a:pt x="76200" y="64884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380489" y="4586858"/>
            <a:ext cx="76200" cy="330835"/>
          </a:xfrm>
          <a:custGeom>
            <a:avLst/>
            <a:gdLst/>
            <a:ahLst/>
            <a:cxnLst/>
            <a:rect l="l" t="t" r="r" b="b"/>
            <a:pathLst>
              <a:path w="76200" h="330835">
                <a:moveTo>
                  <a:pt x="33273" y="254635"/>
                </a:moveTo>
                <a:lnTo>
                  <a:pt x="0" y="254635"/>
                </a:lnTo>
                <a:lnTo>
                  <a:pt x="38100" y="330835"/>
                </a:lnTo>
                <a:lnTo>
                  <a:pt x="69850" y="267335"/>
                </a:lnTo>
                <a:lnTo>
                  <a:pt x="33273" y="267335"/>
                </a:lnTo>
                <a:lnTo>
                  <a:pt x="33273" y="254635"/>
                </a:lnTo>
                <a:close/>
              </a:path>
              <a:path w="76200" h="330835">
                <a:moveTo>
                  <a:pt x="42798" y="0"/>
                </a:moveTo>
                <a:lnTo>
                  <a:pt x="33273" y="0"/>
                </a:lnTo>
                <a:lnTo>
                  <a:pt x="33273" y="267335"/>
                </a:lnTo>
                <a:lnTo>
                  <a:pt x="42798" y="267335"/>
                </a:lnTo>
                <a:lnTo>
                  <a:pt x="42798" y="0"/>
                </a:lnTo>
                <a:close/>
              </a:path>
              <a:path w="76200" h="330835">
                <a:moveTo>
                  <a:pt x="76200" y="254635"/>
                </a:moveTo>
                <a:lnTo>
                  <a:pt x="42798" y="254635"/>
                </a:lnTo>
                <a:lnTo>
                  <a:pt x="42798" y="267335"/>
                </a:lnTo>
                <a:lnTo>
                  <a:pt x="69850" y="267335"/>
                </a:lnTo>
                <a:lnTo>
                  <a:pt x="76200" y="25463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175510" y="7450073"/>
            <a:ext cx="756285" cy="76200"/>
          </a:xfrm>
          <a:custGeom>
            <a:avLst/>
            <a:gdLst/>
            <a:ahLst/>
            <a:cxnLst/>
            <a:rect l="l" t="t" r="r" b="b"/>
            <a:pathLst>
              <a:path w="756285" h="76200">
                <a:moveTo>
                  <a:pt x="680084" y="0"/>
                </a:moveTo>
                <a:lnTo>
                  <a:pt x="680084" y="76199"/>
                </a:lnTo>
                <a:lnTo>
                  <a:pt x="746632" y="42925"/>
                </a:lnTo>
                <a:lnTo>
                  <a:pt x="692784" y="42925"/>
                </a:lnTo>
                <a:lnTo>
                  <a:pt x="692784" y="33400"/>
                </a:lnTo>
                <a:lnTo>
                  <a:pt x="746887" y="33400"/>
                </a:lnTo>
                <a:lnTo>
                  <a:pt x="680084" y="0"/>
                </a:lnTo>
                <a:close/>
              </a:path>
              <a:path w="756285" h="76200">
                <a:moveTo>
                  <a:pt x="680084" y="33400"/>
                </a:moveTo>
                <a:lnTo>
                  <a:pt x="0" y="33400"/>
                </a:lnTo>
                <a:lnTo>
                  <a:pt x="0" y="42925"/>
                </a:lnTo>
                <a:lnTo>
                  <a:pt x="680084" y="42925"/>
                </a:lnTo>
                <a:lnTo>
                  <a:pt x="680084" y="33400"/>
                </a:lnTo>
                <a:close/>
              </a:path>
              <a:path w="756285" h="76200">
                <a:moveTo>
                  <a:pt x="746887" y="33400"/>
                </a:moveTo>
                <a:lnTo>
                  <a:pt x="692784" y="33400"/>
                </a:lnTo>
                <a:lnTo>
                  <a:pt x="692784" y="42925"/>
                </a:lnTo>
                <a:lnTo>
                  <a:pt x="746632" y="42925"/>
                </a:lnTo>
                <a:lnTo>
                  <a:pt x="756284" y="38099"/>
                </a:lnTo>
                <a:lnTo>
                  <a:pt x="746887" y="33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1434464" y="5809360"/>
            <a:ext cx="1497330" cy="76200"/>
          </a:xfrm>
          <a:custGeom>
            <a:avLst/>
            <a:gdLst/>
            <a:ahLst/>
            <a:cxnLst/>
            <a:rect l="l" t="t" r="r" b="b"/>
            <a:pathLst>
              <a:path w="1497330" h="76200">
                <a:moveTo>
                  <a:pt x="1421130" y="0"/>
                </a:moveTo>
                <a:lnTo>
                  <a:pt x="1421130" y="76200"/>
                </a:lnTo>
                <a:lnTo>
                  <a:pt x="1487931" y="42799"/>
                </a:lnTo>
                <a:lnTo>
                  <a:pt x="1433830" y="42799"/>
                </a:lnTo>
                <a:lnTo>
                  <a:pt x="1433830" y="33274"/>
                </a:lnTo>
                <a:lnTo>
                  <a:pt x="1487678" y="33274"/>
                </a:lnTo>
                <a:lnTo>
                  <a:pt x="1421130" y="0"/>
                </a:lnTo>
                <a:close/>
              </a:path>
              <a:path w="1497330" h="76200">
                <a:moveTo>
                  <a:pt x="1421130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1421130" y="42799"/>
                </a:lnTo>
                <a:lnTo>
                  <a:pt x="1421130" y="33274"/>
                </a:lnTo>
                <a:close/>
              </a:path>
              <a:path w="1497330" h="76200">
                <a:moveTo>
                  <a:pt x="1487678" y="33274"/>
                </a:moveTo>
                <a:lnTo>
                  <a:pt x="1433830" y="33274"/>
                </a:lnTo>
                <a:lnTo>
                  <a:pt x="1433830" y="42799"/>
                </a:lnTo>
                <a:lnTo>
                  <a:pt x="1487931" y="42799"/>
                </a:lnTo>
                <a:lnTo>
                  <a:pt x="1497330" y="38100"/>
                </a:lnTo>
                <a:lnTo>
                  <a:pt x="1487678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466079" y="8496680"/>
            <a:ext cx="1397635" cy="1303655"/>
          </a:xfrm>
          <a:custGeom>
            <a:avLst/>
            <a:gdLst/>
            <a:ahLst/>
            <a:cxnLst/>
            <a:rect l="l" t="t" r="r" b="b"/>
            <a:pathLst>
              <a:path w="1397634" h="1303654">
                <a:moveTo>
                  <a:pt x="0" y="651763"/>
                </a:moveTo>
                <a:lnTo>
                  <a:pt x="698754" y="0"/>
                </a:lnTo>
                <a:lnTo>
                  <a:pt x="1397635" y="651763"/>
                </a:lnTo>
                <a:lnTo>
                  <a:pt x="698754" y="1303591"/>
                </a:lnTo>
                <a:lnTo>
                  <a:pt x="0" y="651763"/>
                </a:lnTo>
                <a:close/>
              </a:path>
            </a:pathLst>
          </a:custGeom>
          <a:ln w="9525">
            <a:solidFill>
              <a:srgbClr val="D995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5910834" y="8825331"/>
            <a:ext cx="511809" cy="501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1275" marR="5080" indent="-29209">
              <a:lnSpc>
                <a:spcPct val="111400"/>
              </a:lnSpc>
              <a:spcBef>
                <a:spcPts val="100"/>
              </a:spcBef>
            </a:pPr>
            <a:r>
              <a:rPr sz="1400" b="1" dirty="0">
                <a:solidFill>
                  <a:srgbClr val="D99493"/>
                </a:solidFill>
                <a:latin typeface="Arial"/>
                <a:cs typeface="Arial"/>
              </a:rPr>
              <a:t>C</a:t>
            </a:r>
            <a:r>
              <a:rPr sz="1400" b="1" spc="-10" dirty="0">
                <a:solidFill>
                  <a:srgbClr val="D99493"/>
                </a:solidFill>
                <a:latin typeface="Arial"/>
                <a:cs typeface="Arial"/>
              </a:rPr>
              <a:t>l</a:t>
            </a:r>
            <a:r>
              <a:rPr sz="1400" b="1" dirty="0">
                <a:solidFill>
                  <a:srgbClr val="D99493"/>
                </a:solidFill>
                <a:latin typeface="Arial"/>
                <a:cs typeface="Arial"/>
              </a:rPr>
              <a:t>ose  Case</a:t>
            </a:r>
            <a:endParaRPr sz="14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2943225" y="1922525"/>
            <a:ext cx="1663700" cy="1301115"/>
          </a:xfrm>
          <a:custGeom>
            <a:avLst/>
            <a:gdLst/>
            <a:ahLst/>
            <a:cxnLst/>
            <a:rect l="l" t="t" r="r" b="b"/>
            <a:pathLst>
              <a:path w="1663700" h="1301114">
                <a:moveTo>
                  <a:pt x="0" y="650493"/>
                </a:moveTo>
                <a:lnTo>
                  <a:pt x="831850" y="0"/>
                </a:lnTo>
                <a:lnTo>
                  <a:pt x="1663700" y="650493"/>
                </a:lnTo>
                <a:lnTo>
                  <a:pt x="831850" y="1301114"/>
                </a:lnTo>
                <a:lnTo>
                  <a:pt x="0" y="650493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3448939" y="2256790"/>
            <a:ext cx="652145" cy="6324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620" algn="just">
              <a:lnSpc>
                <a:spcPct val="110400"/>
              </a:lnSpc>
              <a:spcBef>
                <a:spcPts val="105"/>
              </a:spcBef>
            </a:pPr>
            <a:r>
              <a:rPr sz="1200" b="1" dirty="0">
                <a:latin typeface="Arial"/>
                <a:cs typeface="Arial"/>
              </a:rPr>
              <a:t>Is </a:t>
            </a:r>
            <a:r>
              <a:rPr sz="1200" b="1" spc="-5" dirty="0">
                <a:latin typeface="Arial"/>
                <a:cs typeface="Arial"/>
              </a:rPr>
              <a:t>victim  Student  </a:t>
            </a:r>
            <a:r>
              <a:rPr sz="1200" b="1" dirty="0">
                <a:latin typeface="Arial"/>
                <a:cs typeface="Arial"/>
              </a:rPr>
              <a:t>or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5" dirty="0">
                <a:latin typeface="Arial"/>
                <a:cs typeface="Arial"/>
              </a:rPr>
              <a:t>Staff?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157976" y="7390891"/>
            <a:ext cx="85090" cy="1105535"/>
          </a:xfrm>
          <a:custGeom>
            <a:avLst/>
            <a:gdLst/>
            <a:ahLst/>
            <a:cxnLst/>
            <a:rect l="l" t="t" r="r" b="b"/>
            <a:pathLst>
              <a:path w="85089" h="1105534">
                <a:moveTo>
                  <a:pt x="41903" y="1029145"/>
                </a:moveTo>
                <a:lnTo>
                  <a:pt x="8636" y="1030478"/>
                </a:lnTo>
                <a:lnTo>
                  <a:pt x="49784" y="1105027"/>
                </a:lnTo>
                <a:lnTo>
                  <a:pt x="78249" y="1041781"/>
                </a:lnTo>
                <a:lnTo>
                  <a:pt x="42418" y="1041781"/>
                </a:lnTo>
                <a:lnTo>
                  <a:pt x="41903" y="1029145"/>
                </a:lnTo>
                <a:close/>
              </a:path>
              <a:path w="85089" h="1105534">
                <a:moveTo>
                  <a:pt x="51426" y="1028763"/>
                </a:moveTo>
                <a:lnTo>
                  <a:pt x="41903" y="1029145"/>
                </a:lnTo>
                <a:lnTo>
                  <a:pt x="42418" y="1041781"/>
                </a:lnTo>
                <a:lnTo>
                  <a:pt x="51943" y="1041400"/>
                </a:lnTo>
                <a:lnTo>
                  <a:pt x="51426" y="1028763"/>
                </a:lnTo>
                <a:close/>
              </a:path>
              <a:path w="85089" h="1105534">
                <a:moveTo>
                  <a:pt x="84709" y="1027430"/>
                </a:moveTo>
                <a:lnTo>
                  <a:pt x="51426" y="1028763"/>
                </a:lnTo>
                <a:lnTo>
                  <a:pt x="51943" y="1041400"/>
                </a:lnTo>
                <a:lnTo>
                  <a:pt x="42418" y="1041781"/>
                </a:lnTo>
                <a:lnTo>
                  <a:pt x="78249" y="1041781"/>
                </a:lnTo>
                <a:lnTo>
                  <a:pt x="84709" y="1027430"/>
                </a:lnTo>
                <a:close/>
              </a:path>
              <a:path w="85089" h="1105534">
                <a:moveTo>
                  <a:pt x="9398" y="0"/>
                </a:moveTo>
                <a:lnTo>
                  <a:pt x="0" y="381"/>
                </a:lnTo>
                <a:lnTo>
                  <a:pt x="41903" y="1029145"/>
                </a:lnTo>
                <a:lnTo>
                  <a:pt x="51426" y="1028763"/>
                </a:lnTo>
                <a:lnTo>
                  <a:pt x="939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8" name="object 28"/>
          <p:cNvGraphicFramePr>
            <a:graphicFrameLocks noGrp="1"/>
          </p:cNvGraphicFramePr>
          <p:nvPr/>
        </p:nvGraphicFramePr>
        <p:xfrm>
          <a:off x="5323522" y="3226498"/>
          <a:ext cx="1534794" cy="108585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17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2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858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B3A1C6"/>
                      </a:solidFill>
                      <a:prstDash val="solid"/>
                    </a:lnL>
                    <a:lnR w="9525">
                      <a:solidFill>
                        <a:srgbClr val="B3A1C6"/>
                      </a:solidFill>
                      <a:prstDash val="solid"/>
                    </a:lnR>
                    <a:lnT w="9525">
                      <a:solidFill>
                        <a:srgbClr val="B3A1C6"/>
                      </a:solidFill>
                      <a:prstDash val="solid"/>
                    </a:lnT>
                    <a:lnB w="9525">
                      <a:solidFill>
                        <a:srgbClr val="B3A1C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6210" marR="148590" algn="ctr">
                        <a:lnSpc>
                          <a:spcPct val="110300"/>
                        </a:lnSpc>
                        <a:spcBef>
                          <a:spcPts val="175"/>
                        </a:spcBef>
                      </a:pPr>
                      <a:r>
                        <a:rPr sz="1200" b="1" dirty="0">
                          <a:solidFill>
                            <a:srgbClr val="5F4879"/>
                          </a:solidFill>
                          <a:latin typeface="Arial"/>
                          <a:cs typeface="Arial"/>
                        </a:rPr>
                        <a:t>Follow  </a:t>
                      </a:r>
                      <a:r>
                        <a:rPr sz="1200" b="1" spc="-5" dirty="0">
                          <a:solidFill>
                            <a:srgbClr val="5F4879"/>
                          </a:solidFill>
                          <a:latin typeface="Arial"/>
                          <a:cs typeface="Arial"/>
                        </a:rPr>
                        <a:t>Sense </a:t>
                      </a:r>
                      <a:r>
                        <a:rPr sz="1200" b="1" spc="-10" dirty="0">
                          <a:solidFill>
                            <a:srgbClr val="5F4879"/>
                          </a:solidFill>
                          <a:latin typeface="Arial"/>
                          <a:cs typeface="Arial"/>
                        </a:rPr>
                        <a:t>HR  </a:t>
                      </a:r>
                      <a:r>
                        <a:rPr sz="1200" b="1" spc="-5" dirty="0">
                          <a:solidFill>
                            <a:srgbClr val="5F4879"/>
                          </a:solidFill>
                          <a:latin typeface="Arial"/>
                          <a:cs typeface="Arial"/>
                        </a:rPr>
                        <a:t>Policies &amp;  </a:t>
                      </a:r>
                      <a:r>
                        <a:rPr sz="1200" b="1" dirty="0">
                          <a:solidFill>
                            <a:srgbClr val="5F4879"/>
                          </a:solidFill>
                          <a:latin typeface="Arial"/>
                          <a:cs typeface="Arial"/>
                        </a:rPr>
                        <a:t>Procedur</a:t>
                      </a:r>
                      <a:r>
                        <a:rPr sz="1200" b="1" spc="-10" dirty="0">
                          <a:solidFill>
                            <a:srgbClr val="5F487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200" b="1" dirty="0">
                          <a:solidFill>
                            <a:srgbClr val="5F4879"/>
                          </a:solidFill>
                          <a:latin typeface="Arial"/>
                          <a:cs typeface="Arial"/>
                        </a:rPr>
                        <a:t>s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225" marB="0">
                    <a:lnL w="9525">
                      <a:solidFill>
                        <a:srgbClr val="B3A1C6"/>
                      </a:solidFill>
                      <a:prstDash val="solid"/>
                    </a:lnL>
                    <a:lnR w="9525">
                      <a:solidFill>
                        <a:srgbClr val="B3A1C6"/>
                      </a:solidFill>
                      <a:prstDash val="solid"/>
                    </a:lnR>
                    <a:lnT w="9525">
                      <a:solidFill>
                        <a:srgbClr val="B3A1C6"/>
                      </a:solidFill>
                      <a:prstDash val="solid"/>
                    </a:lnT>
                    <a:lnB w="9525">
                      <a:solidFill>
                        <a:srgbClr val="B3A1C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B3A1C6"/>
                      </a:solidFill>
                      <a:prstDash val="solid"/>
                    </a:lnL>
                    <a:lnR w="9525">
                      <a:solidFill>
                        <a:srgbClr val="B3A1C6"/>
                      </a:solidFill>
                      <a:prstDash val="solid"/>
                    </a:lnR>
                    <a:lnT w="9525">
                      <a:solidFill>
                        <a:srgbClr val="B3A1C6"/>
                      </a:solidFill>
                      <a:prstDash val="solid"/>
                    </a:lnT>
                    <a:lnB w="9525">
                      <a:solidFill>
                        <a:srgbClr val="B3A1C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object 29"/>
          <p:cNvSpPr txBox="1"/>
          <p:nvPr/>
        </p:nvSpPr>
        <p:spPr>
          <a:xfrm>
            <a:off x="5754370" y="2414650"/>
            <a:ext cx="885825" cy="419100"/>
          </a:xfrm>
          <a:prstGeom prst="rect">
            <a:avLst/>
          </a:prstGeom>
          <a:solidFill>
            <a:srgbClr val="CCEBFF"/>
          </a:solidFill>
          <a:ln w="9525">
            <a:solidFill>
              <a:srgbClr val="000000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273685">
              <a:lnSpc>
                <a:spcPct val="100000"/>
              </a:lnSpc>
              <a:spcBef>
                <a:spcPts val="330"/>
              </a:spcBef>
            </a:pPr>
            <a:r>
              <a:rPr sz="1200" b="1" dirty="0">
                <a:latin typeface="Arial"/>
                <a:cs typeface="Arial"/>
              </a:rPr>
              <a:t>Staff</a:t>
            </a:r>
            <a:endParaRPr sz="12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050289" y="2429255"/>
            <a:ext cx="885825" cy="395605"/>
          </a:xfrm>
          <a:prstGeom prst="rect">
            <a:avLst/>
          </a:prstGeom>
          <a:solidFill>
            <a:srgbClr val="FFFFCC"/>
          </a:solidFill>
          <a:ln w="9525">
            <a:solidFill>
              <a:srgbClr val="000000"/>
            </a:solidFill>
          </a:ln>
        </p:spPr>
        <p:txBody>
          <a:bodyPr vert="horz" wrap="square" lIns="0" tIns="41275" rIns="0" bIns="0" rtlCol="0">
            <a:spAutoFit/>
          </a:bodyPr>
          <a:lstStyle/>
          <a:p>
            <a:pPr marL="158115">
              <a:lnSpc>
                <a:spcPct val="100000"/>
              </a:lnSpc>
              <a:spcBef>
                <a:spcPts val="325"/>
              </a:spcBef>
            </a:pPr>
            <a:r>
              <a:rPr sz="1200" b="1" spc="-5" dirty="0">
                <a:latin typeface="Arial"/>
                <a:cs typeface="Arial"/>
              </a:rPr>
              <a:t>Student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614680" y="3341750"/>
            <a:ext cx="1650364" cy="1245235"/>
          </a:xfrm>
          <a:custGeom>
            <a:avLst/>
            <a:gdLst/>
            <a:ahLst/>
            <a:cxnLst/>
            <a:rect l="l" t="t" r="r" b="b"/>
            <a:pathLst>
              <a:path w="1650364" h="1245235">
                <a:moveTo>
                  <a:pt x="0" y="207517"/>
                </a:moveTo>
                <a:lnTo>
                  <a:pt x="5480" y="159913"/>
                </a:lnTo>
                <a:lnTo>
                  <a:pt x="21093" y="116225"/>
                </a:lnTo>
                <a:lnTo>
                  <a:pt x="45592" y="77695"/>
                </a:lnTo>
                <a:lnTo>
                  <a:pt x="77732" y="45566"/>
                </a:lnTo>
                <a:lnTo>
                  <a:pt x="116267" y="21079"/>
                </a:lnTo>
                <a:lnTo>
                  <a:pt x="159953" y="5476"/>
                </a:lnTo>
                <a:lnTo>
                  <a:pt x="207543" y="0"/>
                </a:lnTo>
                <a:lnTo>
                  <a:pt x="1442846" y="0"/>
                </a:lnTo>
                <a:lnTo>
                  <a:pt x="1490411" y="5476"/>
                </a:lnTo>
                <a:lnTo>
                  <a:pt x="1534084" y="21079"/>
                </a:lnTo>
                <a:lnTo>
                  <a:pt x="1572615" y="45566"/>
                </a:lnTo>
                <a:lnTo>
                  <a:pt x="1604758" y="77695"/>
                </a:lnTo>
                <a:lnTo>
                  <a:pt x="1629263" y="116225"/>
                </a:lnTo>
                <a:lnTo>
                  <a:pt x="1644881" y="159913"/>
                </a:lnTo>
                <a:lnTo>
                  <a:pt x="1650364" y="207517"/>
                </a:lnTo>
                <a:lnTo>
                  <a:pt x="1650364" y="1037589"/>
                </a:lnTo>
                <a:lnTo>
                  <a:pt x="1644881" y="1085201"/>
                </a:lnTo>
                <a:lnTo>
                  <a:pt x="1629263" y="1128907"/>
                </a:lnTo>
                <a:lnTo>
                  <a:pt x="1604758" y="1167462"/>
                </a:lnTo>
                <a:lnTo>
                  <a:pt x="1572615" y="1199618"/>
                </a:lnTo>
                <a:lnTo>
                  <a:pt x="1534084" y="1224130"/>
                </a:lnTo>
                <a:lnTo>
                  <a:pt x="1490411" y="1239751"/>
                </a:lnTo>
                <a:lnTo>
                  <a:pt x="1442846" y="1245234"/>
                </a:lnTo>
                <a:lnTo>
                  <a:pt x="207543" y="1245234"/>
                </a:lnTo>
                <a:lnTo>
                  <a:pt x="159953" y="1239751"/>
                </a:lnTo>
                <a:lnTo>
                  <a:pt x="116267" y="1224130"/>
                </a:lnTo>
                <a:lnTo>
                  <a:pt x="77732" y="1199618"/>
                </a:lnTo>
                <a:lnTo>
                  <a:pt x="45592" y="1167462"/>
                </a:lnTo>
                <a:lnTo>
                  <a:pt x="21093" y="1128907"/>
                </a:lnTo>
                <a:lnTo>
                  <a:pt x="5480" y="1085201"/>
                </a:lnTo>
                <a:lnTo>
                  <a:pt x="0" y="1037589"/>
                </a:lnTo>
                <a:lnTo>
                  <a:pt x="0" y="207517"/>
                </a:lnTo>
                <a:close/>
              </a:path>
            </a:pathLst>
          </a:custGeom>
          <a:ln w="952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871524" y="3430650"/>
            <a:ext cx="1135380" cy="975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05" algn="ctr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FF0000"/>
                </a:solidFill>
                <a:latin typeface="Arial"/>
                <a:cs typeface="Arial"/>
              </a:rPr>
              <a:t>Notify</a:t>
            </a:r>
            <a:endParaRPr sz="1400">
              <a:latin typeface="Arial"/>
              <a:cs typeface="Arial"/>
            </a:endParaRPr>
          </a:p>
          <a:p>
            <a:pPr marL="12700" marR="5080" algn="ctr">
              <a:lnSpc>
                <a:spcPct val="110400"/>
              </a:lnSpc>
              <a:spcBef>
                <a:spcPts val="1025"/>
              </a:spcBef>
            </a:pP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Using Potential  Bullying</a:t>
            </a:r>
            <a:r>
              <a:rPr sz="1200" spc="-3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Incident  </a:t>
            </a:r>
            <a:r>
              <a:rPr sz="1200" dirty="0">
                <a:solidFill>
                  <a:srgbClr val="FF0000"/>
                </a:solidFill>
                <a:latin typeface="Arial"/>
                <a:cs typeface="Arial"/>
              </a:rPr>
              <a:t>Report</a:t>
            </a:r>
            <a:r>
              <a:rPr sz="1200" spc="-25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FF0000"/>
                </a:solidFill>
                <a:latin typeface="Arial"/>
                <a:cs typeface="Arial"/>
              </a:rPr>
              <a:t>Form</a:t>
            </a:r>
            <a:endParaRPr sz="1200">
              <a:latin typeface="Arial"/>
              <a:cs typeface="Arial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374266" y="7798434"/>
            <a:ext cx="4095750" cy="1403350"/>
          </a:xfrm>
          <a:custGeom>
            <a:avLst/>
            <a:gdLst/>
            <a:ahLst/>
            <a:cxnLst/>
            <a:rect l="l" t="t" r="r" b="b"/>
            <a:pathLst>
              <a:path w="4095750" h="1403350">
                <a:moveTo>
                  <a:pt x="4019423" y="1326769"/>
                </a:moveTo>
                <a:lnTo>
                  <a:pt x="4019423" y="1402969"/>
                </a:lnTo>
                <a:lnTo>
                  <a:pt x="4085971" y="1369695"/>
                </a:lnTo>
                <a:lnTo>
                  <a:pt x="4032123" y="1369695"/>
                </a:lnTo>
                <a:lnTo>
                  <a:pt x="4032123" y="1360170"/>
                </a:lnTo>
                <a:lnTo>
                  <a:pt x="4086225" y="1360170"/>
                </a:lnTo>
                <a:lnTo>
                  <a:pt x="4019423" y="1326769"/>
                </a:lnTo>
                <a:close/>
              </a:path>
              <a:path w="4095750" h="1403350">
                <a:moveTo>
                  <a:pt x="44323" y="0"/>
                </a:moveTo>
                <a:lnTo>
                  <a:pt x="0" y="0"/>
                </a:lnTo>
                <a:lnTo>
                  <a:pt x="0" y="1369695"/>
                </a:lnTo>
                <a:lnTo>
                  <a:pt x="4019423" y="1369695"/>
                </a:lnTo>
                <a:lnTo>
                  <a:pt x="4019423" y="1364869"/>
                </a:lnTo>
                <a:lnTo>
                  <a:pt x="9525" y="1364869"/>
                </a:lnTo>
                <a:lnTo>
                  <a:pt x="4699" y="1360170"/>
                </a:lnTo>
                <a:lnTo>
                  <a:pt x="9525" y="1360170"/>
                </a:lnTo>
                <a:lnTo>
                  <a:pt x="9525" y="9525"/>
                </a:lnTo>
                <a:lnTo>
                  <a:pt x="4699" y="9525"/>
                </a:lnTo>
                <a:lnTo>
                  <a:pt x="9525" y="4699"/>
                </a:lnTo>
                <a:lnTo>
                  <a:pt x="44323" y="4699"/>
                </a:lnTo>
                <a:lnTo>
                  <a:pt x="44323" y="0"/>
                </a:lnTo>
                <a:close/>
              </a:path>
              <a:path w="4095750" h="1403350">
                <a:moveTo>
                  <a:pt x="4086225" y="1360170"/>
                </a:moveTo>
                <a:lnTo>
                  <a:pt x="4032123" y="1360170"/>
                </a:lnTo>
                <a:lnTo>
                  <a:pt x="4032123" y="1369695"/>
                </a:lnTo>
                <a:lnTo>
                  <a:pt x="4085971" y="1369695"/>
                </a:lnTo>
                <a:lnTo>
                  <a:pt x="4095623" y="1364869"/>
                </a:lnTo>
                <a:lnTo>
                  <a:pt x="4086225" y="1360170"/>
                </a:lnTo>
                <a:close/>
              </a:path>
              <a:path w="4095750" h="1403350">
                <a:moveTo>
                  <a:pt x="9525" y="1360170"/>
                </a:moveTo>
                <a:lnTo>
                  <a:pt x="4699" y="1360170"/>
                </a:lnTo>
                <a:lnTo>
                  <a:pt x="9525" y="1364869"/>
                </a:lnTo>
                <a:lnTo>
                  <a:pt x="9525" y="1360170"/>
                </a:lnTo>
                <a:close/>
              </a:path>
              <a:path w="4095750" h="1403350">
                <a:moveTo>
                  <a:pt x="4019423" y="1360170"/>
                </a:moveTo>
                <a:lnTo>
                  <a:pt x="9525" y="1360170"/>
                </a:lnTo>
                <a:lnTo>
                  <a:pt x="9525" y="1364869"/>
                </a:lnTo>
                <a:lnTo>
                  <a:pt x="4019423" y="1364869"/>
                </a:lnTo>
                <a:lnTo>
                  <a:pt x="4019423" y="1360170"/>
                </a:lnTo>
                <a:close/>
              </a:path>
              <a:path w="4095750" h="1403350">
                <a:moveTo>
                  <a:pt x="9525" y="4699"/>
                </a:moveTo>
                <a:lnTo>
                  <a:pt x="4699" y="9525"/>
                </a:lnTo>
                <a:lnTo>
                  <a:pt x="9525" y="9525"/>
                </a:lnTo>
                <a:lnTo>
                  <a:pt x="9525" y="4699"/>
                </a:lnTo>
                <a:close/>
              </a:path>
              <a:path w="4095750" h="1403350">
                <a:moveTo>
                  <a:pt x="44323" y="4699"/>
                </a:moveTo>
                <a:lnTo>
                  <a:pt x="9525" y="4699"/>
                </a:lnTo>
                <a:lnTo>
                  <a:pt x="9525" y="9525"/>
                </a:lnTo>
                <a:lnTo>
                  <a:pt x="44323" y="9525"/>
                </a:lnTo>
                <a:lnTo>
                  <a:pt x="44323" y="46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899160" y="9189402"/>
            <a:ext cx="2884805" cy="394970"/>
          </a:xfrm>
          <a:custGeom>
            <a:avLst/>
            <a:gdLst/>
            <a:ahLst/>
            <a:cxnLst/>
            <a:rect l="l" t="t" r="r" b="b"/>
            <a:pathLst>
              <a:path w="2884804" h="394970">
                <a:moveTo>
                  <a:pt x="0" y="394970"/>
                </a:moveTo>
                <a:lnTo>
                  <a:pt x="2884804" y="394970"/>
                </a:lnTo>
                <a:lnTo>
                  <a:pt x="2884804" y="0"/>
                </a:lnTo>
                <a:lnTo>
                  <a:pt x="0" y="0"/>
                </a:lnTo>
                <a:lnTo>
                  <a:pt x="0" y="39497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982776" y="9220961"/>
            <a:ext cx="218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No Concerns or further action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required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6125845" y="2821558"/>
            <a:ext cx="76200" cy="401955"/>
          </a:xfrm>
          <a:custGeom>
            <a:avLst/>
            <a:gdLst/>
            <a:ahLst/>
            <a:cxnLst/>
            <a:rect l="l" t="t" r="r" b="b"/>
            <a:pathLst>
              <a:path w="76200" h="401955">
                <a:moveTo>
                  <a:pt x="33274" y="325754"/>
                </a:moveTo>
                <a:lnTo>
                  <a:pt x="0" y="325754"/>
                </a:lnTo>
                <a:lnTo>
                  <a:pt x="38100" y="401954"/>
                </a:lnTo>
                <a:lnTo>
                  <a:pt x="69850" y="338454"/>
                </a:lnTo>
                <a:lnTo>
                  <a:pt x="33274" y="338454"/>
                </a:lnTo>
                <a:lnTo>
                  <a:pt x="33274" y="325754"/>
                </a:lnTo>
                <a:close/>
              </a:path>
              <a:path w="76200" h="401955">
                <a:moveTo>
                  <a:pt x="42799" y="0"/>
                </a:moveTo>
                <a:lnTo>
                  <a:pt x="33274" y="0"/>
                </a:lnTo>
                <a:lnTo>
                  <a:pt x="33274" y="338454"/>
                </a:lnTo>
                <a:lnTo>
                  <a:pt x="42799" y="338454"/>
                </a:lnTo>
                <a:lnTo>
                  <a:pt x="42799" y="0"/>
                </a:lnTo>
                <a:close/>
              </a:path>
              <a:path w="76200" h="401955">
                <a:moveTo>
                  <a:pt x="76200" y="325754"/>
                </a:moveTo>
                <a:lnTo>
                  <a:pt x="42799" y="325754"/>
                </a:lnTo>
                <a:lnTo>
                  <a:pt x="42799" y="338454"/>
                </a:lnTo>
                <a:lnTo>
                  <a:pt x="69850" y="338454"/>
                </a:lnTo>
                <a:lnTo>
                  <a:pt x="76200" y="32575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595495" y="2546730"/>
            <a:ext cx="1143635" cy="76200"/>
          </a:xfrm>
          <a:custGeom>
            <a:avLst/>
            <a:gdLst/>
            <a:ahLst/>
            <a:cxnLst/>
            <a:rect l="l" t="t" r="r" b="b"/>
            <a:pathLst>
              <a:path w="1143635" h="76200">
                <a:moveTo>
                  <a:pt x="1067434" y="0"/>
                </a:moveTo>
                <a:lnTo>
                  <a:pt x="1067434" y="76200"/>
                </a:lnTo>
                <a:lnTo>
                  <a:pt x="1134236" y="42799"/>
                </a:lnTo>
                <a:lnTo>
                  <a:pt x="1080134" y="42799"/>
                </a:lnTo>
                <a:lnTo>
                  <a:pt x="1080134" y="33274"/>
                </a:lnTo>
                <a:lnTo>
                  <a:pt x="1133982" y="33274"/>
                </a:lnTo>
                <a:lnTo>
                  <a:pt x="1067434" y="0"/>
                </a:lnTo>
                <a:close/>
              </a:path>
              <a:path w="1143635" h="76200">
                <a:moveTo>
                  <a:pt x="1067434" y="33274"/>
                </a:moveTo>
                <a:lnTo>
                  <a:pt x="0" y="33274"/>
                </a:lnTo>
                <a:lnTo>
                  <a:pt x="0" y="42799"/>
                </a:lnTo>
                <a:lnTo>
                  <a:pt x="1067434" y="42799"/>
                </a:lnTo>
                <a:lnTo>
                  <a:pt x="1067434" y="33274"/>
                </a:lnTo>
                <a:close/>
              </a:path>
              <a:path w="1143635" h="76200">
                <a:moveTo>
                  <a:pt x="1133982" y="33274"/>
                </a:moveTo>
                <a:lnTo>
                  <a:pt x="1080134" y="33274"/>
                </a:lnTo>
                <a:lnTo>
                  <a:pt x="1080134" y="42799"/>
                </a:lnTo>
                <a:lnTo>
                  <a:pt x="1134236" y="42799"/>
                </a:lnTo>
                <a:lnTo>
                  <a:pt x="1143634" y="38100"/>
                </a:lnTo>
                <a:lnTo>
                  <a:pt x="1133982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381125" y="2826765"/>
            <a:ext cx="76200" cy="514350"/>
          </a:xfrm>
          <a:custGeom>
            <a:avLst/>
            <a:gdLst/>
            <a:ahLst/>
            <a:cxnLst/>
            <a:rect l="l" t="t" r="r" b="b"/>
            <a:pathLst>
              <a:path w="76200" h="514350">
                <a:moveTo>
                  <a:pt x="33397" y="438150"/>
                </a:moveTo>
                <a:lnTo>
                  <a:pt x="0" y="438150"/>
                </a:lnTo>
                <a:lnTo>
                  <a:pt x="38100" y="514350"/>
                </a:lnTo>
                <a:lnTo>
                  <a:pt x="69850" y="450850"/>
                </a:lnTo>
                <a:lnTo>
                  <a:pt x="33400" y="450850"/>
                </a:lnTo>
                <a:lnTo>
                  <a:pt x="33397" y="438150"/>
                </a:lnTo>
                <a:close/>
              </a:path>
              <a:path w="76200" h="514350">
                <a:moveTo>
                  <a:pt x="42799" y="0"/>
                </a:moveTo>
                <a:lnTo>
                  <a:pt x="33274" y="0"/>
                </a:lnTo>
                <a:lnTo>
                  <a:pt x="33400" y="450850"/>
                </a:lnTo>
                <a:lnTo>
                  <a:pt x="42925" y="450850"/>
                </a:lnTo>
                <a:lnTo>
                  <a:pt x="42799" y="0"/>
                </a:lnTo>
                <a:close/>
              </a:path>
              <a:path w="76200" h="514350">
                <a:moveTo>
                  <a:pt x="76200" y="438150"/>
                </a:moveTo>
                <a:lnTo>
                  <a:pt x="42922" y="438150"/>
                </a:lnTo>
                <a:lnTo>
                  <a:pt x="42925" y="450850"/>
                </a:lnTo>
                <a:lnTo>
                  <a:pt x="69850" y="450850"/>
                </a:lnTo>
                <a:lnTo>
                  <a:pt x="76200" y="4381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745229" y="6163690"/>
            <a:ext cx="343535" cy="709295"/>
          </a:xfrm>
          <a:custGeom>
            <a:avLst/>
            <a:gdLst/>
            <a:ahLst/>
            <a:cxnLst/>
            <a:rect l="l" t="t" r="r" b="b"/>
            <a:pathLst>
              <a:path w="343535" h="709295">
                <a:moveTo>
                  <a:pt x="300609" y="633094"/>
                </a:moveTo>
                <a:lnTo>
                  <a:pt x="267335" y="633094"/>
                </a:lnTo>
                <a:lnTo>
                  <a:pt x="305435" y="709294"/>
                </a:lnTo>
                <a:lnTo>
                  <a:pt x="337185" y="645794"/>
                </a:lnTo>
                <a:lnTo>
                  <a:pt x="300609" y="645794"/>
                </a:lnTo>
                <a:lnTo>
                  <a:pt x="300609" y="633094"/>
                </a:lnTo>
                <a:close/>
              </a:path>
              <a:path w="343535" h="709295">
                <a:moveTo>
                  <a:pt x="300609" y="307085"/>
                </a:moveTo>
                <a:lnTo>
                  <a:pt x="300609" y="645794"/>
                </a:lnTo>
                <a:lnTo>
                  <a:pt x="310134" y="645794"/>
                </a:lnTo>
                <a:lnTo>
                  <a:pt x="310134" y="311912"/>
                </a:lnTo>
                <a:lnTo>
                  <a:pt x="305435" y="311912"/>
                </a:lnTo>
                <a:lnTo>
                  <a:pt x="300609" y="307085"/>
                </a:lnTo>
                <a:close/>
              </a:path>
              <a:path w="343535" h="709295">
                <a:moveTo>
                  <a:pt x="343535" y="633094"/>
                </a:moveTo>
                <a:lnTo>
                  <a:pt x="310134" y="633094"/>
                </a:lnTo>
                <a:lnTo>
                  <a:pt x="310134" y="645794"/>
                </a:lnTo>
                <a:lnTo>
                  <a:pt x="337185" y="645794"/>
                </a:lnTo>
                <a:lnTo>
                  <a:pt x="343535" y="633094"/>
                </a:lnTo>
                <a:close/>
              </a:path>
              <a:path w="343535" h="709295">
                <a:moveTo>
                  <a:pt x="42799" y="63500"/>
                </a:moveTo>
                <a:lnTo>
                  <a:pt x="33274" y="63500"/>
                </a:lnTo>
                <a:lnTo>
                  <a:pt x="33274" y="311912"/>
                </a:lnTo>
                <a:lnTo>
                  <a:pt x="300609" y="311912"/>
                </a:lnTo>
                <a:lnTo>
                  <a:pt x="300609" y="307085"/>
                </a:lnTo>
                <a:lnTo>
                  <a:pt x="42799" y="307085"/>
                </a:lnTo>
                <a:lnTo>
                  <a:pt x="38100" y="302387"/>
                </a:lnTo>
                <a:lnTo>
                  <a:pt x="42799" y="302387"/>
                </a:lnTo>
                <a:lnTo>
                  <a:pt x="42799" y="63500"/>
                </a:lnTo>
                <a:close/>
              </a:path>
              <a:path w="343535" h="709295">
                <a:moveTo>
                  <a:pt x="310134" y="302387"/>
                </a:moveTo>
                <a:lnTo>
                  <a:pt x="42799" y="302387"/>
                </a:lnTo>
                <a:lnTo>
                  <a:pt x="42799" y="307085"/>
                </a:lnTo>
                <a:lnTo>
                  <a:pt x="300609" y="307085"/>
                </a:lnTo>
                <a:lnTo>
                  <a:pt x="305435" y="311912"/>
                </a:lnTo>
                <a:lnTo>
                  <a:pt x="310134" y="311912"/>
                </a:lnTo>
                <a:lnTo>
                  <a:pt x="310134" y="302387"/>
                </a:lnTo>
                <a:close/>
              </a:path>
              <a:path w="343535" h="709295">
                <a:moveTo>
                  <a:pt x="42799" y="302387"/>
                </a:moveTo>
                <a:lnTo>
                  <a:pt x="38100" y="302387"/>
                </a:lnTo>
                <a:lnTo>
                  <a:pt x="42799" y="307085"/>
                </a:lnTo>
                <a:lnTo>
                  <a:pt x="42799" y="302387"/>
                </a:lnTo>
                <a:close/>
              </a:path>
              <a:path w="343535" h="709295">
                <a:moveTo>
                  <a:pt x="38100" y="0"/>
                </a:moveTo>
                <a:lnTo>
                  <a:pt x="0" y="76200"/>
                </a:lnTo>
                <a:lnTo>
                  <a:pt x="33274" y="76200"/>
                </a:lnTo>
                <a:lnTo>
                  <a:pt x="33274" y="63500"/>
                </a:lnTo>
                <a:lnTo>
                  <a:pt x="69850" y="63500"/>
                </a:lnTo>
                <a:lnTo>
                  <a:pt x="38100" y="0"/>
                </a:lnTo>
                <a:close/>
              </a:path>
              <a:path w="343535" h="709295">
                <a:moveTo>
                  <a:pt x="69850" y="63500"/>
                </a:moveTo>
                <a:lnTo>
                  <a:pt x="42799" y="63500"/>
                </a:lnTo>
                <a:lnTo>
                  <a:pt x="42799" y="76200"/>
                </a:lnTo>
                <a:lnTo>
                  <a:pt x="76200" y="76200"/>
                </a:lnTo>
                <a:lnTo>
                  <a:pt x="69850" y="635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1938654" y="2562605"/>
            <a:ext cx="995680" cy="76200"/>
          </a:xfrm>
          <a:custGeom>
            <a:avLst/>
            <a:gdLst/>
            <a:ahLst/>
            <a:cxnLst/>
            <a:rect l="l" t="t" r="r" b="b"/>
            <a:pathLst>
              <a:path w="995680" h="76200">
                <a:moveTo>
                  <a:pt x="76200" y="0"/>
                </a:moveTo>
                <a:lnTo>
                  <a:pt x="0" y="38100"/>
                </a:lnTo>
                <a:lnTo>
                  <a:pt x="76200" y="76200"/>
                </a:lnTo>
                <a:lnTo>
                  <a:pt x="76200" y="42799"/>
                </a:lnTo>
                <a:lnTo>
                  <a:pt x="63500" y="42799"/>
                </a:lnTo>
                <a:lnTo>
                  <a:pt x="63500" y="33274"/>
                </a:lnTo>
                <a:lnTo>
                  <a:pt x="76200" y="33274"/>
                </a:lnTo>
                <a:lnTo>
                  <a:pt x="76200" y="0"/>
                </a:lnTo>
                <a:close/>
              </a:path>
              <a:path w="995680" h="76200">
                <a:moveTo>
                  <a:pt x="76200" y="33274"/>
                </a:moveTo>
                <a:lnTo>
                  <a:pt x="63500" y="33274"/>
                </a:lnTo>
                <a:lnTo>
                  <a:pt x="63500" y="42799"/>
                </a:lnTo>
                <a:lnTo>
                  <a:pt x="76200" y="42799"/>
                </a:lnTo>
                <a:lnTo>
                  <a:pt x="76200" y="33274"/>
                </a:lnTo>
                <a:close/>
              </a:path>
              <a:path w="995680" h="76200">
                <a:moveTo>
                  <a:pt x="995680" y="33274"/>
                </a:moveTo>
                <a:lnTo>
                  <a:pt x="76200" y="33274"/>
                </a:lnTo>
                <a:lnTo>
                  <a:pt x="76200" y="42799"/>
                </a:lnTo>
                <a:lnTo>
                  <a:pt x="995680" y="42799"/>
                </a:lnTo>
                <a:lnTo>
                  <a:pt x="995680" y="3327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4886959" y="5843904"/>
            <a:ext cx="1338580" cy="430530"/>
          </a:xfrm>
          <a:custGeom>
            <a:avLst/>
            <a:gdLst/>
            <a:ahLst/>
            <a:cxnLst/>
            <a:rect l="l" t="t" r="r" b="b"/>
            <a:pathLst>
              <a:path w="1338579" h="430529">
                <a:moveTo>
                  <a:pt x="1296880" y="354754"/>
                </a:moveTo>
                <a:lnTo>
                  <a:pt x="1262506" y="358266"/>
                </a:lnTo>
                <a:lnTo>
                  <a:pt x="1308100" y="430149"/>
                </a:lnTo>
                <a:lnTo>
                  <a:pt x="1332059" y="367029"/>
                </a:lnTo>
                <a:lnTo>
                  <a:pt x="1296924" y="367029"/>
                </a:lnTo>
                <a:lnTo>
                  <a:pt x="1296880" y="354754"/>
                </a:lnTo>
                <a:close/>
              </a:path>
              <a:path w="1338579" h="430529">
                <a:moveTo>
                  <a:pt x="1306403" y="353781"/>
                </a:moveTo>
                <a:lnTo>
                  <a:pt x="1296880" y="354754"/>
                </a:lnTo>
                <a:lnTo>
                  <a:pt x="1296924" y="367029"/>
                </a:lnTo>
                <a:lnTo>
                  <a:pt x="1306449" y="367029"/>
                </a:lnTo>
                <a:lnTo>
                  <a:pt x="1306403" y="353781"/>
                </a:lnTo>
                <a:close/>
              </a:path>
              <a:path w="1338579" h="430529">
                <a:moveTo>
                  <a:pt x="1338326" y="350519"/>
                </a:moveTo>
                <a:lnTo>
                  <a:pt x="1306403" y="353781"/>
                </a:lnTo>
                <a:lnTo>
                  <a:pt x="1306449" y="367029"/>
                </a:lnTo>
                <a:lnTo>
                  <a:pt x="1332059" y="367029"/>
                </a:lnTo>
                <a:lnTo>
                  <a:pt x="1338326" y="350519"/>
                </a:lnTo>
                <a:close/>
              </a:path>
              <a:path w="1338579" h="430529">
                <a:moveTo>
                  <a:pt x="1305195" y="4825"/>
                </a:moveTo>
                <a:lnTo>
                  <a:pt x="1295653" y="4825"/>
                </a:lnTo>
                <a:lnTo>
                  <a:pt x="1300479" y="9525"/>
                </a:lnTo>
                <a:lnTo>
                  <a:pt x="1295670" y="9525"/>
                </a:lnTo>
                <a:lnTo>
                  <a:pt x="1296880" y="354754"/>
                </a:lnTo>
                <a:lnTo>
                  <a:pt x="1306403" y="353781"/>
                </a:lnTo>
                <a:lnTo>
                  <a:pt x="1305211" y="9525"/>
                </a:lnTo>
                <a:lnTo>
                  <a:pt x="1300479" y="9525"/>
                </a:lnTo>
                <a:lnTo>
                  <a:pt x="1295653" y="4825"/>
                </a:lnTo>
                <a:lnTo>
                  <a:pt x="1305195" y="4825"/>
                </a:lnTo>
                <a:close/>
              </a:path>
              <a:path w="1338579" h="430529">
                <a:moveTo>
                  <a:pt x="1305178" y="0"/>
                </a:moveTo>
                <a:lnTo>
                  <a:pt x="0" y="0"/>
                </a:lnTo>
                <a:lnTo>
                  <a:pt x="0" y="9525"/>
                </a:lnTo>
                <a:lnTo>
                  <a:pt x="1295670" y="9525"/>
                </a:lnTo>
                <a:lnTo>
                  <a:pt x="1295653" y="4825"/>
                </a:lnTo>
                <a:lnTo>
                  <a:pt x="1305195" y="4825"/>
                </a:lnTo>
                <a:lnTo>
                  <a:pt x="130517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890770" y="5343905"/>
            <a:ext cx="2234565" cy="0"/>
          </a:xfrm>
          <a:custGeom>
            <a:avLst/>
            <a:gdLst/>
            <a:ahLst/>
            <a:cxnLst/>
            <a:rect l="l" t="t" r="r" b="b"/>
            <a:pathLst>
              <a:path w="2234565">
                <a:moveTo>
                  <a:pt x="0" y="0"/>
                </a:moveTo>
                <a:lnTo>
                  <a:pt x="2234564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924040" y="9123933"/>
            <a:ext cx="204469" cy="76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5019675" y="8157209"/>
            <a:ext cx="1338580" cy="430530"/>
          </a:xfrm>
          <a:custGeom>
            <a:avLst/>
            <a:gdLst/>
            <a:ahLst/>
            <a:cxnLst/>
            <a:rect l="l" t="t" r="r" b="b"/>
            <a:pathLst>
              <a:path w="1338579" h="430529">
                <a:moveTo>
                  <a:pt x="1296880" y="354754"/>
                </a:moveTo>
                <a:lnTo>
                  <a:pt x="1262507" y="358267"/>
                </a:lnTo>
                <a:lnTo>
                  <a:pt x="1308100" y="430149"/>
                </a:lnTo>
                <a:lnTo>
                  <a:pt x="1332059" y="367030"/>
                </a:lnTo>
                <a:lnTo>
                  <a:pt x="1296924" y="367030"/>
                </a:lnTo>
                <a:lnTo>
                  <a:pt x="1296880" y="354754"/>
                </a:lnTo>
                <a:close/>
              </a:path>
              <a:path w="1338579" h="430529">
                <a:moveTo>
                  <a:pt x="1306403" y="353781"/>
                </a:moveTo>
                <a:lnTo>
                  <a:pt x="1296880" y="354754"/>
                </a:lnTo>
                <a:lnTo>
                  <a:pt x="1296924" y="367030"/>
                </a:lnTo>
                <a:lnTo>
                  <a:pt x="1306449" y="367030"/>
                </a:lnTo>
                <a:lnTo>
                  <a:pt x="1306403" y="353781"/>
                </a:lnTo>
                <a:close/>
              </a:path>
              <a:path w="1338579" h="430529">
                <a:moveTo>
                  <a:pt x="1338326" y="350519"/>
                </a:moveTo>
                <a:lnTo>
                  <a:pt x="1306403" y="353781"/>
                </a:lnTo>
                <a:lnTo>
                  <a:pt x="1306449" y="367030"/>
                </a:lnTo>
                <a:lnTo>
                  <a:pt x="1332059" y="367030"/>
                </a:lnTo>
                <a:lnTo>
                  <a:pt x="1338326" y="350519"/>
                </a:lnTo>
                <a:close/>
              </a:path>
              <a:path w="1338579" h="430529">
                <a:moveTo>
                  <a:pt x="1305195" y="4825"/>
                </a:moveTo>
                <a:lnTo>
                  <a:pt x="1295653" y="4825"/>
                </a:lnTo>
                <a:lnTo>
                  <a:pt x="1300479" y="9525"/>
                </a:lnTo>
                <a:lnTo>
                  <a:pt x="1295670" y="9525"/>
                </a:lnTo>
                <a:lnTo>
                  <a:pt x="1296880" y="354754"/>
                </a:lnTo>
                <a:lnTo>
                  <a:pt x="1306403" y="353781"/>
                </a:lnTo>
                <a:lnTo>
                  <a:pt x="1305211" y="9525"/>
                </a:lnTo>
                <a:lnTo>
                  <a:pt x="1300479" y="9525"/>
                </a:lnTo>
                <a:lnTo>
                  <a:pt x="1295653" y="4825"/>
                </a:lnTo>
                <a:lnTo>
                  <a:pt x="1305195" y="4825"/>
                </a:lnTo>
                <a:close/>
              </a:path>
              <a:path w="1338579" h="430529">
                <a:moveTo>
                  <a:pt x="1305178" y="0"/>
                </a:moveTo>
                <a:lnTo>
                  <a:pt x="0" y="0"/>
                </a:lnTo>
                <a:lnTo>
                  <a:pt x="0" y="9525"/>
                </a:lnTo>
                <a:lnTo>
                  <a:pt x="1295670" y="9525"/>
                </a:lnTo>
                <a:lnTo>
                  <a:pt x="1295653" y="4825"/>
                </a:lnTo>
                <a:lnTo>
                  <a:pt x="1305195" y="4825"/>
                </a:lnTo>
                <a:lnTo>
                  <a:pt x="1305178" y="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121525" y="5343905"/>
            <a:ext cx="0" cy="3819525"/>
          </a:xfrm>
          <a:custGeom>
            <a:avLst/>
            <a:gdLst/>
            <a:ahLst/>
            <a:cxnLst/>
            <a:rect l="l" t="t" r="r" b="b"/>
            <a:pathLst>
              <a:path h="3819525">
                <a:moveTo>
                  <a:pt x="0" y="0"/>
                </a:moveTo>
                <a:lnTo>
                  <a:pt x="0" y="3819525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 txBox="1"/>
          <p:nvPr/>
        </p:nvSpPr>
        <p:spPr>
          <a:xfrm>
            <a:off x="5101209" y="5113146"/>
            <a:ext cx="21894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Arial"/>
                <a:cs typeface="Arial"/>
              </a:rPr>
              <a:t>No Concerns or further action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5" dirty="0">
                <a:latin typeface="Arial"/>
                <a:cs typeface="Arial"/>
              </a:rPr>
              <a:t>required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8fe71382-e383-476d-b38c-5f12820eb22a}" enabled="0" method="" siteId="{8fe71382-e383-476d-b38c-5f12820eb22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99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Larner</dc:creator>
  <cp:lastModifiedBy>Kayleigh Sergeant</cp:lastModifiedBy>
  <cp:revision>4</cp:revision>
  <dcterms:created xsi:type="dcterms:W3CDTF">2023-07-31T09:57:57Z</dcterms:created>
  <dcterms:modified xsi:type="dcterms:W3CDTF">2023-08-14T08:08:59Z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2023-07-31T00:00:00Z</vt:filetime>
  </property>
</Properties>
</file>